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6" r:id="rId18"/>
    <p:sldId id="272" r:id="rId19"/>
    <p:sldId id="274" r:id="rId20"/>
    <p:sldId id="275" r:id="rId21"/>
    <p:sldId id="277" r:id="rId22"/>
    <p:sldId id="278" r:id="rId23"/>
    <p:sldId id="265" r:id="rId24"/>
  </p:sldIdLst>
  <p:sldSz cx="9144000" cy="5143500" type="screen16x9"/>
  <p:notesSz cx="6858000" cy="9144000"/>
  <p:embeddedFontLst>
    <p:embeddedFont>
      <p:font typeface="Dosis" pitchFamily="2" charset="0"/>
      <p:regular r:id="rId26"/>
      <p:bold r:id="rId27"/>
    </p:embeddedFont>
    <p:embeddedFont>
      <p:font typeface="Ramabhadra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84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5FE5996-53FC-7629-409A-E19333CB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A1B9576D-01B7-919B-3BCA-06D27B63BA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EA85AA16-BFBE-E0FB-003C-A08A0F22F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27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2DF05274-A8E6-C1D8-9B79-B96D03C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42CAE3F7-F780-3789-C78E-0DB134823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A1E112E9-C73A-073B-E156-CFFB1C760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735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579EEA25-3732-4DA0-9A43-68566929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85CD0BF2-9C04-AE94-F63B-220344581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8C9C8E42-97CC-E686-E0F5-8E0C65FE5C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50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31AB20E8-07C3-32C9-C0A6-6ECB5D279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3CA4F8D6-6E49-DFB9-D2D6-D783DD2743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5A36389E-3E8B-E1C4-A56F-3FCF22D1D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534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EE4BE865-5BCC-F9F1-0ED0-6E9F778EF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1FB7236D-B2C8-61E7-6EBF-F90C0941A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56C3EF45-8240-2A3E-BAA3-D411D57F21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06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19CA6F04-AB5C-4267-6CB4-2A46E89C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97E86374-0495-5D9C-A026-A6908066F1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2E6AD9D6-55E6-2933-2571-C05EFD8AFE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950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EFE7FF70-ED18-9475-A9CD-3295BA36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E0460C30-1F8F-D4C9-6D28-F1C942757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5EB4BD34-A64D-6F83-49D9-CE3DD307DE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062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5F3438EE-2FA5-8FE2-9DDE-AD596FA5C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C63E4C3C-7CA1-D7BB-879C-E360D591ED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49728768-24F7-0827-505B-F6BFD93DC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435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8048CF49-CF41-7C1A-CEF0-27894A314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35F8DB91-75BC-3902-F422-313CC8C5A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D6026825-C010-3FC7-A93A-F5CF37A8C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712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AA31F09C-DDBD-6A80-9CEE-B36E510D5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AA7EF7DA-6A2C-6652-145A-AC653F480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C2ED04AF-F706-B079-8C45-C08EC50A9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80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722c30371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722c30371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2FE77666-1BD6-0566-EE0B-718F61B66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2CE9E0C7-E1D7-2244-4126-C7B8E22AD5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7B5E8687-2C43-90C5-7B37-1948C9120E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187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1774D570-A26B-7FC6-C3C8-739BCF1F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0AF442FE-D400-2EEF-8B9E-BE2682836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287A9AA7-A0BB-875B-760D-F7872D4A5C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202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7DC4340D-C7C0-6ADA-A8BF-40DE6B594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>
            <a:extLst>
              <a:ext uri="{FF2B5EF4-FFF2-40B4-BE49-F238E27FC236}">
                <a16:creationId xmlns:a16="http://schemas.microsoft.com/office/drawing/2014/main" id="{BA5B0231-718C-08D6-EB16-43ACE6A74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>
            <a:extLst>
              <a:ext uri="{FF2B5EF4-FFF2-40B4-BE49-F238E27FC236}">
                <a16:creationId xmlns:a16="http://schemas.microsoft.com/office/drawing/2014/main" id="{1964D337-E160-F28A-628C-C5F80B33EF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371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b0196b36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b0196b36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b0196b36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b0196b36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d84583bc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d84583bc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hyperlink" Target="http://bit.ly/2TtBDfr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://bit.ly/2TyoMsr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bit.ly/3A1uf1Q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02514" y="-3710513"/>
            <a:ext cx="12810089" cy="11366362"/>
            <a:chOff x="-1102514" y="-3710513"/>
            <a:chExt cx="12810089" cy="11366362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74226" y="-668150"/>
              <a:ext cx="3326676" cy="321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102514" y="-1918719"/>
              <a:ext cx="3837930" cy="3533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436413" y="-4305419"/>
              <a:ext cx="5325454" cy="6515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227476" y="3434872"/>
              <a:ext cx="4208624" cy="3871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8644695">
              <a:off x="7108156" y="2096761"/>
              <a:ext cx="3454287" cy="502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7">
              <a:alphaModFix/>
            </a:blip>
            <a:srcRect l="13598" t="13605" r="13605" b="13598"/>
            <a:stretch/>
          </p:blipFill>
          <p:spPr>
            <a:xfrm>
              <a:off x="468312" y="3556000"/>
              <a:ext cx="1441600" cy="1326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8">
              <a:alphaModFix/>
            </a:blip>
            <a:srcRect l="22356" t="28867" r="26692" b="17673"/>
            <a:stretch/>
          </p:blipFill>
          <p:spPr>
            <a:xfrm>
              <a:off x="8052580" y="2647838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9">
              <a:alphaModFix/>
            </a:blip>
            <a:srcRect l="18020" t="23185" r="30420" b="18011"/>
            <a:stretch/>
          </p:blipFill>
          <p:spPr>
            <a:xfrm>
              <a:off x="7400825" y="1614949"/>
              <a:ext cx="1028078" cy="9344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732079" y="1475250"/>
            <a:ext cx="3679800" cy="173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732121" y="3258775"/>
            <a:ext cx="3679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-1007141" y="-3663298"/>
            <a:ext cx="11711201" cy="9753614"/>
            <a:chOff x="-1007141" y="-3663298"/>
            <a:chExt cx="11711201" cy="9753614"/>
          </a:xfrm>
        </p:grpSpPr>
        <p:pic>
          <p:nvPicPr>
            <p:cNvPr id="84" name="Google Shape;84;p11"/>
            <p:cNvPicPr preferRelativeResize="0"/>
            <p:nvPr/>
          </p:nvPicPr>
          <p:blipFill rotWithShape="1">
            <a:blip r:embed="rId2">
              <a:alphaModFix/>
            </a:blip>
            <a:srcRect l="12069" t="4319" r="20725" b="10646"/>
            <a:stretch/>
          </p:blipFill>
          <p:spPr>
            <a:xfrm rot="4675085">
              <a:off x="693166" y="-1013394"/>
              <a:ext cx="1651793" cy="3039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377978" flipH="1">
              <a:off x="-805704" y="-789009"/>
              <a:ext cx="2325232" cy="2140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463975" y="3566562"/>
              <a:ext cx="2265424" cy="208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1"/>
            <p:cNvPicPr preferRelativeResize="0"/>
            <p:nvPr/>
          </p:nvPicPr>
          <p:blipFill rotWithShape="1">
            <a:blip r:embed="rId5">
              <a:alphaModFix/>
            </a:blip>
            <a:srcRect l="22356" t="28867" r="26692" b="17673"/>
            <a:stretch/>
          </p:blipFill>
          <p:spPr>
            <a:xfrm>
              <a:off x="282278" y="3846100"/>
              <a:ext cx="1062703" cy="97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503650" flipH="1">
              <a:off x="8061400" y="3139525"/>
              <a:ext cx="1846999" cy="268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1"/>
            <p:cNvPicPr preferRelativeResize="0"/>
            <p:nvPr/>
          </p:nvPicPr>
          <p:blipFill rotWithShape="1">
            <a:blip r:embed="rId6">
              <a:alphaModFix/>
            </a:blip>
            <a:srcRect l="18020" t="23185" r="30420" b="18011"/>
            <a:stretch/>
          </p:blipFill>
          <p:spPr>
            <a:xfrm>
              <a:off x="8362624" y="2776619"/>
              <a:ext cx="624275" cy="567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6380343" flipH="1">
              <a:off x="5027531" y="-3477500"/>
              <a:ext cx="4623835" cy="5656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1"/>
          <p:cNvSpPr txBox="1">
            <a:spLocks noGrp="1"/>
          </p:cNvSpPr>
          <p:nvPr>
            <p:ph type="title" hasCustomPrompt="1"/>
          </p:nvPr>
        </p:nvSpPr>
        <p:spPr>
          <a:xfrm>
            <a:off x="1527000" y="1669627"/>
            <a:ext cx="6090000" cy="9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1525500" y="2646773"/>
            <a:ext cx="60930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3"/>
          <p:cNvGrpSpPr/>
          <p:nvPr/>
        </p:nvGrpSpPr>
        <p:grpSpPr>
          <a:xfrm>
            <a:off x="-967925" y="-1611074"/>
            <a:ext cx="11358263" cy="7701389"/>
            <a:chOff x="-967925" y="-1611074"/>
            <a:chExt cx="11358263" cy="7701389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503650" flipH="1">
              <a:off x="8061400" y="3139525"/>
              <a:ext cx="1846999" cy="268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 rotWithShape="1">
            <a:blip r:embed="rId3">
              <a:alphaModFix/>
            </a:blip>
            <a:srcRect l="13598" t="13605" r="13605" b="13598"/>
            <a:stretch/>
          </p:blipFill>
          <p:spPr>
            <a:xfrm>
              <a:off x="7768201" y="4502791"/>
              <a:ext cx="655800" cy="603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3"/>
            <p:cNvPicPr preferRelativeResize="0"/>
            <p:nvPr/>
          </p:nvPicPr>
          <p:blipFill rotWithShape="1">
            <a:blip r:embed="rId3">
              <a:alphaModFix/>
            </a:blip>
            <a:srcRect l="13598" t="13605" r="13605" b="13598"/>
            <a:stretch/>
          </p:blipFill>
          <p:spPr>
            <a:xfrm>
              <a:off x="8569550" y="3381300"/>
              <a:ext cx="486450" cy="44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596545" flipH="1">
              <a:off x="-835268" y="-1503978"/>
              <a:ext cx="3757359" cy="4596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1252126" y="1722450"/>
            <a:ext cx="655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3" hasCustomPrompt="1"/>
          </p:nvPr>
        </p:nvSpPr>
        <p:spPr>
          <a:xfrm>
            <a:off x="5009524" y="1722450"/>
            <a:ext cx="655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4" hasCustomPrompt="1"/>
          </p:nvPr>
        </p:nvSpPr>
        <p:spPr>
          <a:xfrm>
            <a:off x="1252126" y="2618701"/>
            <a:ext cx="655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5" hasCustomPrompt="1"/>
          </p:nvPr>
        </p:nvSpPr>
        <p:spPr>
          <a:xfrm>
            <a:off x="5009524" y="2618701"/>
            <a:ext cx="655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 hasCustomPrompt="1"/>
          </p:nvPr>
        </p:nvSpPr>
        <p:spPr>
          <a:xfrm>
            <a:off x="1252126" y="3514952"/>
            <a:ext cx="655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7" hasCustomPrompt="1"/>
          </p:nvPr>
        </p:nvSpPr>
        <p:spPr>
          <a:xfrm>
            <a:off x="5009524" y="3514952"/>
            <a:ext cx="655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1907881" y="1588788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1907881" y="2485044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9"/>
          </p:nvPr>
        </p:nvSpPr>
        <p:spPr>
          <a:xfrm>
            <a:off x="1907881" y="3381300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3"/>
          </p:nvPr>
        </p:nvSpPr>
        <p:spPr>
          <a:xfrm>
            <a:off x="5665319" y="1588788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665319" y="2485044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5"/>
          </p:nvPr>
        </p:nvSpPr>
        <p:spPr>
          <a:xfrm>
            <a:off x="5665319" y="3381300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4"/>
          <p:cNvGrpSpPr/>
          <p:nvPr/>
        </p:nvGrpSpPr>
        <p:grpSpPr>
          <a:xfrm flipH="1">
            <a:off x="-951837" y="-1122052"/>
            <a:ext cx="11486726" cy="7051723"/>
            <a:chOff x="-1681824" y="-1122052"/>
            <a:chExt cx="11486726" cy="7051723"/>
          </a:xfrm>
        </p:grpSpPr>
        <p:pic>
          <p:nvPicPr>
            <p:cNvPr id="115" name="Google Shape;115;p14"/>
            <p:cNvPicPr preferRelativeResize="0"/>
            <p:nvPr/>
          </p:nvPicPr>
          <p:blipFill rotWithShape="1">
            <a:blip r:embed="rId2">
              <a:alphaModFix/>
            </a:blip>
            <a:srcRect l="5380" t="6742" r="5389" b="3240"/>
            <a:stretch/>
          </p:blipFill>
          <p:spPr>
            <a:xfrm rot="5673032">
              <a:off x="7952042" y="-417655"/>
              <a:ext cx="1348409" cy="1252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575118" flipH="1">
              <a:off x="8056558" y="-858372"/>
              <a:ext cx="1517837" cy="1396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843414" flipH="1">
              <a:off x="-1078965" y="1746227"/>
              <a:ext cx="3526646" cy="43145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5"/>
          <p:cNvGrpSpPr/>
          <p:nvPr/>
        </p:nvGrpSpPr>
        <p:grpSpPr>
          <a:xfrm>
            <a:off x="-938823" y="-1182641"/>
            <a:ext cx="10870110" cy="6855192"/>
            <a:chOff x="-938823" y="-1182641"/>
            <a:chExt cx="10870110" cy="6855192"/>
          </a:xfrm>
        </p:grpSpPr>
        <p:pic>
          <p:nvPicPr>
            <p:cNvPr id="122" name="Google Shape;122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434227">
              <a:off x="7493345" y="-837603"/>
              <a:ext cx="2241913" cy="2062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5"/>
            <p:cNvPicPr preferRelativeResize="0"/>
            <p:nvPr/>
          </p:nvPicPr>
          <p:blipFill rotWithShape="1">
            <a:blip r:embed="rId3">
              <a:alphaModFix/>
            </a:blip>
            <a:srcRect l="13125" r="14479" b="7851"/>
            <a:stretch/>
          </p:blipFill>
          <p:spPr>
            <a:xfrm rot="5784060" flipH="1">
              <a:off x="-302284" y="3630169"/>
              <a:ext cx="1338796" cy="2478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5"/>
            <p:cNvPicPr preferRelativeResize="0"/>
            <p:nvPr/>
          </p:nvPicPr>
          <p:blipFill rotWithShape="1">
            <a:blip r:embed="rId4">
              <a:alphaModFix/>
            </a:blip>
            <a:srcRect l="13598" t="13605" r="13605" b="13598"/>
            <a:stretch/>
          </p:blipFill>
          <p:spPr>
            <a:xfrm>
              <a:off x="8361824" y="1230000"/>
              <a:ext cx="643800" cy="592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6"/>
          <p:cNvGrpSpPr/>
          <p:nvPr/>
        </p:nvGrpSpPr>
        <p:grpSpPr>
          <a:xfrm>
            <a:off x="-1400872" y="-1938697"/>
            <a:ext cx="10524473" cy="5696799"/>
            <a:chOff x="-1400872" y="-1938697"/>
            <a:chExt cx="10524473" cy="5696799"/>
          </a:xfrm>
        </p:grpSpPr>
        <p:pic>
          <p:nvPicPr>
            <p:cNvPr id="127" name="Google Shape;127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1063261" y="-2276307"/>
              <a:ext cx="3022202" cy="3697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 rotWithShape="1">
            <a:blip r:embed="rId3">
              <a:alphaModFix/>
            </a:blip>
            <a:srcRect l="22356" t="28867" r="26692" b="17673"/>
            <a:stretch/>
          </p:blipFill>
          <p:spPr>
            <a:xfrm>
              <a:off x="8583276" y="3263778"/>
              <a:ext cx="540324" cy="494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720000" y="3010700"/>
            <a:ext cx="308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>
            <a:off x="720000" y="3715250"/>
            <a:ext cx="30840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>
            <a:spLocks noGrp="1"/>
          </p:cNvSpPr>
          <p:nvPr>
            <p:ph type="pic" idx="2"/>
          </p:nvPr>
        </p:nvSpPr>
        <p:spPr>
          <a:xfrm>
            <a:off x="714775" y="535000"/>
            <a:ext cx="2877900" cy="2281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6"/>
          <p:cNvSpPr>
            <a:spLocks noGrp="1"/>
          </p:cNvSpPr>
          <p:nvPr>
            <p:ph type="pic" idx="3"/>
          </p:nvPr>
        </p:nvSpPr>
        <p:spPr>
          <a:xfrm>
            <a:off x="3916900" y="535000"/>
            <a:ext cx="4512000" cy="4073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7"/>
          <p:cNvGrpSpPr/>
          <p:nvPr/>
        </p:nvGrpSpPr>
        <p:grpSpPr>
          <a:xfrm>
            <a:off x="-2402810" y="-3980641"/>
            <a:ext cx="7889650" cy="11109216"/>
            <a:chOff x="-2402810" y="-3980641"/>
            <a:chExt cx="7889650" cy="11109216"/>
          </a:xfrm>
        </p:grpSpPr>
        <p:pic>
          <p:nvPicPr>
            <p:cNvPr id="135" name="Google Shape;135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544450" y="-808000"/>
              <a:ext cx="2291626" cy="221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823327" flipH="1">
              <a:off x="-1120712" y="-3081219"/>
              <a:ext cx="5325453" cy="6515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386715">
              <a:off x="-1455244" y="2483000"/>
              <a:ext cx="4340687" cy="3996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467796" flipH="1">
              <a:off x="-1040945" y="3538674"/>
              <a:ext cx="3284610" cy="3024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7"/>
            <p:cNvPicPr preferRelativeResize="0"/>
            <p:nvPr/>
          </p:nvPicPr>
          <p:blipFill rotWithShape="1">
            <a:blip r:embed="rId5">
              <a:alphaModFix/>
            </a:blip>
            <a:srcRect l="22356" t="28867" r="26692" b="17673"/>
            <a:stretch/>
          </p:blipFill>
          <p:spPr>
            <a:xfrm>
              <a:off x="2857024" y="3648928"/>
              <a:ext cx="1252263" cy="1145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7"/>
            <p:cNvPicPr preferRelativeResize="0"/>
            <p:nvPr/>
          </p:nvPicPr>
          <p:blipFill rotWithShape="1">
            <a:blip r:embed="rId6">
              <a:alphaModFix/>
            </a:blip>
            <a:srcRect l="18020" t="23185" r="30420" b="18011"/>
            <a:stretch/>
          </p:blipFill>
          <p:spPr>
            <a:xfrm>
              <a:off x="1696349" y="2738294"/>
              <a:ext cx="624275" cy="5674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17"/>
          <p:cNvSpPr txBox="1">
            <a:spLocks noGrp="1"/>
          </p:cNvSpPr>
          <p:nvPr>
            <p:ph type="title" hasCustomPrompt="1"/>
          </p:nvPr>
        </p:nvSpPr>
        <p:spPr>
          <a:xfrm>
            <a:off x="5136399" y="1997805"/>
            <a:ext cx="300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>
            <a:off x="5136399" y="2738288"/>
            <a:ext cx="300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title" idx="2" hasCustomPrompt="1"/>
          </p:nvPr>
        </p:nvSpPr>
        <p:spPr>
          <a:xfrm>
            <a:off x="5136399" y="535000"/>
            <a:ext cx="300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3"/>
          </p:nvPr>
        </p:nvSpPr>
        <p:spPr>
          <a:xfrm>
            <a:off x="5136399" y="1275476"/>
            <a:ext cx="300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 idx="4" hasCustomPrompt="1"/>
          </p:nvPr>
        </p:nvSpPr>
        <p:spPr>
          <a:xfrm>
            <a:off x="5136399" y="3460611"/>
            <a:ext cx="300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5"/>
          </p:nvPr>
        </p:nvSpPr>
        <p:spPr>
          <a:xfrm>
            <a:off x="5136399" y="4201100"/>
            <a:ext cx="300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8"/>
          <p:cNvGrpSpPr/>
          <p:nvPr/>
        </p:nvGrpSpPr>
        <p:grpSpPr>
          <a:xfrm>
            <a:off x="6132778" y="164230"/>
            <a:ext cx="4169547" cy="6188594"/>
            <a:chOff x="6132778" y="164230"/>
            <a:chExt cx="4169547" cy="6188594"/>
          </a:xfrm>
        </p:grpSpPr>
        <p:pic>
          <p:nvPicPr>
            <p:cNvPr id="149" name="Google Shape;149;p18"/>
            <p:cNvPicPr preferRelativeResize="0"/>
            <p:nvPr/>
          </p:nvPicPr>
          <p:blipFill rotWithShape="1">
            <a:blip r:embed="rId2">
              <a:alphaModFix/>
            </a:blip>
            <a:srcRect l="13219" t="8519" r="4108" b="8519"/>
            <a:stretch/>
          </p:blipFill>
          <p:spPr>
            <a:xfrm rot="6033764" flipH="1">
              <a:off x="6559269" y="4105974"/>
              <a:ext cx="1763366" cy="2332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8"/>
            <p:cNvPicPr preferRelativeResize="0"/>
            <p:nvPr/>
          </p:nvPicPr>
          <p:blipFill rotWithShape="1">
            <a:blip r:embed="rId3">
              <a:alphaModFix/>
            </a:blip>
            <a:srcRect l="10880" t="3180" r="10105" b="8213"/>
            <a:stretch/>
          </p:blipFill>
          <p:spPr>
            <a:xfrm rot="-5400042">
              <a:off x="8118462" y="3668123"/>
              <a:ext cx="1660225" cy="2707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 rotWithShape="1">
            <a:blip r:embed="rId4">
              <a:alphaModFix/>
            </a:blip>
            <a:srcRect l="22356" t="28867" r="26692" b="17673"/>
            <a:stretch/>
          </p:blipFill>
          <p:spPr>
            <a:xfrm>
              <a:off x="8052573" y="164230"/>
              <a:ext cx="1091425" cy="9985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1"/>
          </p:nvPr>
        </p:nvSpPr>
        <p:spPr>
          <a:xfrm>
            <a:off x="937625" y="2527251"/>
            <a:ext cx="2175300" cy="16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2"/>
          </p:nvPr>
        </p:nvSpPr>
        <p:spPr>
          <a:xfrm>
            <a:off x="3484347" y="2527251"/>
            <a:ext cx="2175300" cy="16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3"/>
          </p:nvPr>
        </p:nvSpPr>
        <p:spPr>
          <a:xfrm>
            <a:off x="6031075" y="2527251"/>
            <a:ext cx="2175300" cy="16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4"/>
          </p:nvPr>
        </p:nvSpPr>
        <p:spPr>
          <a:xfrm>
            <a:off x="937625" y="2171751"/>
            <a:ext cx="21753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5"/>
          </p:nvPr>
        </p:nvSpPr>
        <p:spPr>
          <a:xfrm>
            <a:off x="3484350" y="2171751"/>
            <a:ext cx="21753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6"/>
          </p:nvPr>
        </p:nvSpPr>
        <p:spPr>
          <a:xfrm>
            <a:off x="6031075" y="2171751"/>
            <a:ext cx="21753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9"/>
          <p:cNvGrpSpPr/>
          <p:nvPr/>
        </p:nvGrpSpPr>
        <p:grpSpPr>
          <a:xfrm>
            <a:off x="-864600" y="-1674149"/>
            <a:ext cx="10503824" cy="7990975"/>
            <a:chOff x="-864600" y="-1674149"/>
            <a:chExt cx="10503824" cy="7990975"/>
          </a:xfrm>
        </p:grpSpPr>
        <p:pic>
          <p:nvPicPr>
            <p:cNvPr id="161" name="Google Shape;161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596545">
              <a:off x="5749207" y="-1567053"/>
              <a:ext cx="3757359" cy="4596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64600" y="3367075"/>
              <a:ext cx="2028328" cy="2949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9"/>
            <p:cNvPicPr preferRelativeResize="0"/>
            <p:nvPr/>
          </p:nvPicPr>
          <p:blipFill rotWithShape="1">
            <a:blip r:embed="rId4">
              <a:alphaModFix/>
            </a:blip>
            <a:srcRect l="13598" t="13605" r="13605" b="13598"/>
            <a:stretch/>
          </p:blipFill>
          <p:spPr>
            <a:xfrm>
              <a:off x="8341326" y="4334904"/>
              <a:ext cx="655800" cy="603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9"/>
            <p:cNvPicPr preferRelativeResize="0"/>
            <p:nvPr/>
          </p:nvPicPr>
          <p:blipFill rotWithShape="1">
            <a:blip r:embed="rId4">
              <a:alphaModFix/>
            </a:blip>
            <a:srcRect l="13598" t="13605" r="13605" b="13598"/>
            <a:stretch/>
          </p:blipFill>
          <p:spPr>
            <a:xfrm>
              <a:off x="228650" y="3367075"/>
              <a:ext cx="486450" cy="447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1438990" y="1486513"/>
            <a:ext cx="29670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2"/>
          </p:nvPr>
        </p:nvSpPr>
        <p:spPr>
          <a:xfrm>
            <a:off x="1438990" y="1832375"/>
            <a:ext cx="2967000" cy="75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3"/>
          </p:nvPr>
        </p:nvSpPr>
        <p:spPr>
          <a:xfrm>
            <a:off x="5288515" y="1832385"/>
            <a:ext cx="2967000" cy="75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4"/>
          </p:nvPr>
        </p:nvSpPr>
        <p:spPr>
          <a:xfrm>
            <a:off x="1438990" y="3580700"/>
            <a:ext cx="2967000" cy="75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5"/>
          </p:nvPr>
        </p:nvSpPr>
        <p:spPr>
          <a:xfrm>
            <a:off x="5288515" y="3580700"/>
            <a:ext cx="2967000" cy="75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6"/>
          </p:nvPr>
        </p:nvSpPr>
        <p:spPr>
          <a:xfrm>
            <a:off x="1438990" y="3234838"/>
            <a:ext cx="29670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7"/>
          </p:nvPr>
        </p:nvSpPr>
        <p:spPr>
          <a:xfrm>
            <a:off x="5288515" y="1486525"/>
            <a:ext cx="29670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8"/>
          </p:nvPr>
        </p:nvSpPr>
        <p:spPr>
          <a:xfrm>
            <a:off x="5288515" y="3234840"/>
            <a:ext cx="2967000" cy="42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mabhadra"/>
              <a:buNone/>
              <a:defRPr sz="24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0"/>
          <p:cNvGrpSpPr/>
          <p:nvPr/>
        </p:nvGrpSpPr>
        <p:grpSpPr>
          <a:xfrm>
            <a:off x="-1489876" y="-895021"/>
            <a:ext cx="12447297" cy="7095969"/>
            <a:chOff x="-1489876" y="-895021"/>
            <a:chExt cx="12447297" cy="7095969"/>
          </a:xfrm>
        </p:grpSpPr>
        <p:pic>
          <p:nvPicPr>
            <p:cNvPr id="176" name="Google Shape;176;p20"/>
            <p:cNvPicPr preferRelativeResize="0"/>
            <p:nvPr/>
          </p:nvPicPr>
          <p:blipFill rotWithShape="1">
            <a:blip r:embed="rId2">
              <a:alphaModFix/>
            </a:blip>
            <a:srcRect l="5380" t="6742" r="5389" b="3240"/>
            <a:stretch/>
          </p:blipFill>
          <p:spPr>
            <a:xfrm rot="-10246285" flipH="1">
              <a:off x="-816206" y="4159463"/>
              <a:ext cx="2035388" cy="1890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83015" flipH="1">
              <a:off x="8001963" y="-649930"/>
              <a:ext cx="2734153" cy="2515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0"/>
            <p:cNvPicPr preferRelativeResize="0"/>
            <p:nvPr/>
          </p:nvPicPr>
          <p:blipFill rotWithShape="1">
            <a:blip r:embed="rId4">
              <a:alphaModFix/>
            </a:blip>
            <a:srcRect l="22356" t="28867" r="26692" b="17673"/>
            <a:stretch/>
          </p:blipFill>
          <p:spPr>
            <a:xfrm>
              <a:off x="7780651" y="75937"/>
              <a:ext cx="635650" cy="58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0"/>
            <p:cNvPicPr preferRelativeResize="0"/>
            <p:nvPr/>
          </p:nvPicPr>
          <p:blipFill rotWithShape="1">
            <a:blip r:embed="rId5">
              <a:alphaModFix/>
            </a:blip>
            <a:srcRect l="10259" t="4979" r="16822" b="7508"/>
            <a:stretch/>
          </p:blipFill>
          <p:spPr>
            <a:xfrm rot="8598311" flipH="1">
              <a:off x="-918567" y="3651004"/>
              <a:ext cx="1352580" cy="23607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720000" y="1941033"/>
            <a:ext cx="2414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2"/>
          </p:nvPr>
        </p:nvSpPr>
        <p:spPr>
          <a:xfrm>
            <a:off x="3364338" y="1941025"/>
            <a:ext cx="24165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3"/>
          </p:nvPr>
        </p:nvSpPr>
        <p:spPr>
          <a:xfrm>
            <a:off x="720000" y="3403850"/>
            <a:ext cx="2415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4"/>
          </p:nvPr>
        </p:nvSpPr>
        <p:spPr>
          <a:xfrm>
            <a:off x="3364338" y="3403851"/>
            <a:ext cx="24165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5"/>
          </p:nvPr>
        </p:nvSpPr>
        <p:spPr>
          <a:xfrm>
            <a:off x="6009900" y="1941025"/>
            <a:ext cx="2415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6"/>
          </p:nvPr>
        </p:nvSpPr>
        <p:spPr>
          <a:xfrm>
            <a:off x="6009900" y="3403850"/>
            <a:ext cx="2415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7"/>
          </p:nvPr>
        </p:nvSpPr>
        <p:spPr>
          <a:xfrm>
            <a:off x="720000" y="1591300"/>
            <a:ext cx="24153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8"/>
          </p:nvPr>
        </p:nvSpPr>
        <p:spPr>
          <a:xfrm>
            <a:off x="3364338" y="1591300"/>
            <a:ext cx="24165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9"/>
          </p:nvPr>
        </p:nvSpPr>
        <p:spPr>
          <a:xfrm>
            <a:off x="6009900" y="1591300"/>
            <a:ext cx="24153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13"/>
          </p:nvPr>
        </p:nvSpPr>
        <p:spPr>
          <a:xfrm>
            <a:off x="720000" y="3050901"/>
            <a:ext cx="24153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14"/>
          </p:nvPr>
        </p:nvSpPr>
        <p:spPr>
          <a:xfrm>
            <a:off x="3364338" y="3050905"/>
            <a:ext cx="24165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15"/>
          </p:nvPr>
        </p:nvSpPr>
        <p:spPr>
          <a:xfrm>
            <a:off x="6009900" y="3050904"/>
            <a:ext cx="24153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588900" y="-1144551"/>
            <a:ext cx="9595851" cy="3114975"/>
            <a:chOff x="-588900" y="-1144551"/>
            <a:chExt cx="9595851" cy="3114975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2">
              <a:alphaModFix/>
            </a:blip>
            <a:srcRect l="5380" t="6742" r="5389" b="3240"/>
            <a:stretch/>
          </p:blipFill>
          <p:spPr>
            <a:xfrm rot="-6032227" flipH="1">
              <a:off x="-475388" y="-490288"/>
              <a:ext cx="2363999" cy="2195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752521" flipH="1">
              <a:off x="-360947" y="-977291"/>
              <a:ext cx="1978796" cy="182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 rotWithShape="1">
            <a:blip r:embed="rId4">
              <a:alphaModFix/>
            </a:blip>
            <a:srcRect l="22356" t="28867" r="26692" b="17673"/>
            <a:stretch/>
          </p:blipFill>
          <p:spPr>
            <a:xfrm>
              <a:off x="8371301" y="316812"/>
              <a:ext cx="635650" cy="581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29838" y="2322600"/>
            <a:ext cx="3943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829838" y="1449300"/>
            <a:ext cx="1117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>
            <a:spLocks noGrp="1"/>
          </p:cNvSpPr>
          <p:nvPr>
            <p:ph type="pic" idx="3"/>
          </p:nvPr>
        </p:nvSpPr>
        <p:spPr>
          <a:xfrm>
            <a:off x="5094063" y="535000"/>
            <a:ext cx="3220200" cy="4068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1"/>
          <p:cNvGrpSpPr/>
          <p:nvPr/>
        </p:nvGrpSpPr>
        <p:grpSpPr>
          <a:xfrm>
            <a:off x="-3607190" y="-3090911"/>
            <a:ext cx="13782722" cy="9200449"/>
            <a:chOff x="-3607190" y="-3090911"/>
            <a:chExt cx="13782722" cy="9200449"/>
          </a:xfrm>
        </p:grpSpPr>
        <p:pic>
          <p:nvPicPr>
            <p:cNvPr id="195" name="Google Shape;195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1897690" y="2423742"/>
              <a:ext cx="3837930" cy="3533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802406">
              <a:off x="-2723601" y="-3323586"/>
              <a:ext cx="5325454" cy="6515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473894" y="-267937"/>
              <a:ext cx="2814411" cy="2588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555305">
              <a:off x="6762124" y="-1667634"/>
              <a:ext cx="2309966" cy="3359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1"/>
            <p:cNvPicPr preferRelativeResize="0"/>
            <p:nvPr/>
          </p:nvPicPr>
          <p:blipFill rotWithShape="1">
            <a:blip r:embed="rId6">
              <a:alphaModFix/>
            </a:blip>
            <a:srcRect l="13598" t="13605" r="13605" b="13598"/>
            <a:stretch/>
          </p:blipFill>
          <p:spPr>
            <a:xfrm rot="-5400000">
              <a:off x="7298387" y="3527337"/>
              <a:ext cx="1441600" cy="1326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1"/>
            <p:cNvPicPr preferRelativeResize="0"/>
            <p:nvPr/>
          </p:nvPicPr>
          <p:blipFill rotWithShape="1">
            <a:blip r:embed="rId7">
              <a:alphaModFix/>
            </a:blip>
            <a:srcRect l="22356" t="28867" r="26692" b="17673"/>
            <a:stretch/>
          </p:blipFill>
          <p:spPr>
            <a:xfrm rot="-5400000">
              <a:off x="7908052" y="2036573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1"/>
            <p:cNvPicPr preferRelativeResize="0"/>
            <p:nvPr/>
          </p:nvPicPr>
          <p:blipFill rotWithShape="1">
            <a:blip r:embed="rId8">
              <a:alphaModFix/>
            </a:blip>
            <a:srcRect l="18020" t="23185" r="30420" b="18011"/>
            <a:stretch/>
          </p:blipFill>
          <p:spPr>
            <a:xfrm rot="-5400000">
              <a:off x="668286" y="2620408"/>
              <a:ext cx="1028078" cy="9344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21"/>
          <p:cNvSpPr txBox="1">
            <a:spLocks noGrp="1"/>
          </p:cNvSpPr>
          <p:nvPr>
            <p:ph type="ctrTitle"/>
          </p:nvPr>
        </p:nvSpPr>
        <p:spPr>
          <a:xfrm>
            <a:off x="2807250" y="963928"/>
            <a:ext cx="35295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1"/>
          </p:nvPr>
        </p:nvSpPr>
        <p:spPr>
          <a:xfrm>
            <a:off x="2807250" y="1922453"/>
            <a:ext cx="35295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2805150" y="3479688"/>
            <a:ext cx="35337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en" sz="10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2"/>
          <p:cNvGrpSpPr/>
          <p:nvPr/>
        </p:nvGrpSpPr>
        <p:grpSpPr>
          <a:xfrm>
            <a:off x="-2058924" y="-2670500"/>
            <a:ext cx="13053390" cy="9899002"/>
            <a:chOff x="-2058924" y="-2670500"/>
            <a:chExt cx="13053390" cy="9899002"/>
          </a:xfrm>
        </p:grpSpPr>
        <p:pic>
          <p:nvPicPr>
            <p:cNvPr id="207" name="Google Shape;207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00004">
              <a:off x="-1324670" y="306173"/>
              <a:ext cx="5197014" cy="6358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2"/>
            <p:cNvPicPr preferRelativeResize="0"/>
            <p:nvPr/>
          </p:nvPicPr>
          <p:blipFill rotWithShape="1">
            <a:blip r:embed="rId3">
              <a:alphaModFix/>
            </a:blip>
            <a:srcRect l="13219" t="8519" r="4108" b="8519"/>
            <a:stretch/>
          </p:blipFill>
          <p:spPr>
            <a:xfrm rot="-3866236" flipH="1">
              <a:off x="6849943" y="-2433530"/>
              <a:ext cx="3157922" cy="4177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2"/>
            <p:cNvPicPr preferRelativeResize="0"/>
            <p:nvPr/>
          </p:nvPicPr>
          <p:blipFill rotWithShape="1">
            <a:blip r:embed="rId4">
              <a:alphaModFix/>
            </a:blip>
            <a:srcRect l="10880" t="3180" r="10105" b="8213"/>
            <a:stretch/>
          </p:blipFill>
          <p:spPr>
            <a:xfrm rot="6299957">
              <a:off x="7598798" y="-1295538"/>
              <a:ext cx="1660224" cy="2707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2"/>
            <p:cNvPicPr preferRelativeResize="0"/>
            <p:nvPr/>
          </p:nvPicPr>
          <p:blipFill rotWithShape="1">
            <a:blip r:embed="rId5">
              <a:alphaModFix/>
            </a:blip>
            <a:srcRect l="22356" t="28867" r="26692" b="17673"/>
            <a:stretch/>
          </p:blipFill>
          <p:spPr>
            <a:xfrm>
              <a:off x="364104" y="2297200"/>
              <a:ext cx="826975" cy="756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3"/>
          <p:cNvGrpSpPr/>
          <p:nvPr/>
        </p:nvGrpSpPr>
        <p:grpSpPr>
          <a:xfrm>
            <a:off x="-1874476" y="-1811721"/>
            <a:ext cx="12378357" cy="7918984"/>
            <a:chOff x="-1874476" y="-1811721"/>
            <a:chExt cx="12378357" cy="7918984"/>
          </a:xfrm>
        </p:grpSpPr>
        <p:pic>
          <p:nvPicPr>
            <p:cNvPr id="213" name="Google Shape;213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 flipH="1">
              <a:off x="6818085" y="2421467"/>
              <a:ext cx="3837930" cy="3533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62981" y="-479287"/>
              <a:ext cx="2814411" cy="2588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306675">
              <a:off x="-991051" y="-1583258"/>
              <a:ext cx="2309967" cy="3359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3"/>
            <p:cNvPicPr preferRelativeResize="0"/>
            <p:nvPr/>
          </p:nvPicPr>
          <p:blipFill rotWithShape="1">
            <a:blip r:embed="rId5">
              <a:alphaModFix/>
            </a:blip>
            <a:srcRect l="13598" t="13605" r="13605" b="13598"/>
            <a:stretch/>
          </p:blipFill>
          <p:spPr>
            <a:xfrm rot="-5400000">
              <a:off x="8412138" y="928090"/>
              <a:ext cx="420150" cy="38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3"/>
            <p:cNvPicPr preferRelativeResize="0"/>
            <p:nvPr/>
          </p:nvPicPr>
          <p:blipFill rotWithShape="1">
            <a:blip r:embed="rId6">
              <a:alphaModFix/>
            </a:blip>
            <a:srcRect l="22356" t="28867" r="26692" b="17673"/>
            <a:stretch/>
          </p:blipFill>
          <p:spPr>
            <a:xfrm rot="-5400000">
              <a:off x="7444902" y="190698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973150" y="126988"/>
            <a:ext cx="9867275" cy="5707213"/>
            <a:chOff x="-973150" y="126988"/>
            <a:chExt cx="9867275" cy="5707213"/>
          </a:xfrm>
        </p:grpSpPr>
        <p:pic>
          <p:nvPicPr>
            <p:cNvPr id="30" name="Google Shape;30;p4"/>
            <p:cNvPicPr preferRelativeResize="0"/>
            <p:nvPr/>
          </p:nvPicPr>
          <p:blipFill rotWithShape="1">
            <a:blip r:embed="rId2">
              <a:alphaModFix/>
            </a:blip>
            <a:srcRect l="13219" t="8519" r="4108" b="8519"/>
            <a:stretch/>
          </p:blipFill>
          <p:spPr>
            <a:xfrm rot="-4764018">
              <a:off x="206740" y="3884808"/>
              <a:ext cx="1529471" cy="2023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4"/>
            <p:cNvPicPr preferRelativeResize="0"/>
            <p:nvPr/>
          </p:nvPicPr>
          <p:blipFill rotWithShape="1">
            <a:blip r:embed="rId3">
              <a:alphaModFix/>
            </a:blip>
            <a:srcRect l="10880" t="3180" r="10105" b="8213"/>
            <a:stretch/>
          </p:blipFill>
          <p:spPr>
            <a:xfrm rot="7179074" flipH="1">
              <a:off x="-417259" y="3775276"/>
              <a:ext cx="1219109" cy="198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4"/>
            <p:cNvPicPr preferRelativeResize="0"/>
            <p:nvPr/>
          </p:nvPicPr>
          <p:blipFill rotWithShape="1">
            <a:blip r:embed="rId4">
              <a:alphaModFix/>
            </a:blip>
            <a:srcRect l="22356" t="28867" r="26692" b="17673"/>
            <a:stretch/>
          </p:blipFill>
          <p:spPr>
            <a:xfrm>
              <a:off x="8141480" y="126988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-1185175" y="-1571442"/>
            <a:ext cx="11223248" cy="7221879"/>
            <a:chOff x="-1185175" y="-1571442"/>
            <a:chExt cx="11223248" cy="7221879"/>
          </a:xfrm>
        </p:grpSpPr>
        <p:pic>
          <p:nvPicPr>
            <p:cNvPr id="37" name="Google Shape;3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8927" flipH="1">
              <a:off x="6781980" y="-1235763"/>
              <a:ext cx="2954674" cy="27204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1185175" y="3566562"/>
              <a:ext cx="2265424" cy="208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 rotWithShape="1">
            <a:blip r:embed="rId4">
              <a:alphaModFix/>
            </a:blip>
            <a:srcRect l="12069" t="4319" r="20725" b="10646"/>
            <a:stretch/>
          </p:blipFill>
          <p:spPr>
            <a:xfrm rot="10515923">
              <a:off x="8402245" y="-758893"/>
              <a:ext cx="1465884" cy="2697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 rotWithShape="1">
            <a:blip r:embed="rId5">
              <a:alphaModFix/>
            </a:blip>
            <a:srcRect l="22356" t="28867" r="26692" b="17673"/>
            <a:stretch/>
          </p:blipFill>
          <p:spPr>
            <a:xfrm>
              <a:off x="719993" y="4264201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4857999" y="2769450"/>
            <a:ext cx="2833500" cy="12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452501" y="2769450"/>
            <a:ext cx="2833500" cy="12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452501" y="2414750"/>
            <a:ext cx="28302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4857999" y="2412650"/>
            <a:ext cx="28335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18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6"/>
          <p:cNvGrpSpPr/>
          <p:nvPr/>
        </p:nvGrpSpPr>
        <p:grpSpPr>
          <a:xfrm>
            <a:off x="-1413925" y="707549"/>
            <a:ext cx="11286201" cy="6241576"/>
            <a:chOff x="-1413925" y="707549"/>
            <a:chExt cx="11286201" cy="6241576"/>
          </a:xfrm>
        </p:grpSpPr>
        <p:pic>
          <p:nvPicPr>
            <p:cNvPr id="49" name="Google Shape;4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1170872" y="3833541"/>
              <a:ext cx="2423671" cy="2231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097908">
              <a:off x="-798733" y="3915989"/>
              <a:ext cx="1884442" cy="27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 rotWithShape="1">
            <a:blip r:embed="rId4">
              <a:alphaModFix/>
            </a:blip>
            <a:srcRect l="18020" t="23185" r="30420" b="18011"/>
            <a:stretch/>
          </p:blipFill>
          <p:spPr>
            <a:xfrm>
              <a:off x="8693128" y="775374"/>
              <a:ext cx="325524" cy="29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0646439">
              <a:off x="8250140" y="737962"/>
              <a:ext cx="1407890" cy="2047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53565" flipH="1">
              <a:off x="8255236" y="1721525"/>
              <a:ext cx="1566940" cy="22787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6142601" y="3448501"/>
            <a:ext cx="3601474" cy="3551447"/>
            <a:chOff x="6142601" y="3448501"/>
            <a:chExt cx="3601474" cy="3551447"/>
          </a:xfrm>
        </p:grpSpPr>
        <p:pic>
          <p:nvPicPr>
            <p:cNvPr id="56" name="Google Shape;5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851721">
              <a:off x="6571845" y="4162207"/>
              <a:ext cx="2540051" cy="2338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586124" y="3978962"/>
              <a:ext cx="2157951" cy="1986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 rotWithShape="1">
            <a:blip r:embed="rId3">
              <a:alphaModFix/>
            </a:blip>
            <a:srcRect l="22356" t="28867" r="26692" b="17673"/>
            <a:stretch/>
          </p:blipFill>
          <p:spPr>
            <a:xfrm>
              <a:off x="6356380" y="4409963"/>
              <a:ext cx="752644" cy="68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7"/>
            <p:cNvPicPr preferRelativeResize="0"/>
            <p:nvPr/>
          </p:nvPicPr>
          <p:blipFill rotWithShape="1">
            <a:blip r:embed="rId4">
              <a:alphaModFix/>
            </a:blip>
            <a:srcRect l="18020" t="23185" r="30420" b="18011"/>
            <a:stretch/>
          </p:blipFill>
          <p:spPr>
            <a:xfrm>
              <a:off x="8328225" y="3448501"/>
              <a:ext cx="533500" cy="48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5037700" y="445025"/>
            <a:ext cx="33900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5036500" y="1788150"/>
            <a:ext cx="3392400" cy="16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>
            <a:spLocks noGrp="1"/>
          </p:cNvSpPr>
          <p:nvPr>
            <p:ph type="pic" idx="2"/>
          </p:nvPr>
        </p:nvSpPr>
        <p:spPr>
          <a:xfrm>
            <a:off x="715100" y="535000"/>
            <a:ext cx="3899700" cy="407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-1213574" y="-3295537"/>
            <a:ext cx="14407815" cy="9402014"/>
            <a:chOff x="-1213574" y="-3295537"/>
            <a:chExt cx="14407815" cy="9402014"/>
          </a:xfrm>
        </p:grpSpPr>
        <p:pic>
          <p:nvPicPr>
            <p:cNvPr id="66" name="Google Shape;6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 flipH="1">
              <a:off x="6345188" y="-2366845"/>
              <a:ext cx="5325452" cy="6515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386726">
              <a:off x="-998356" y="3334422"/>
              <a:ext cx="2590114" cy="2384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467797" flipH="1">
              <a:off x="-751155" y="3964361"/>
              <a:ext cx="1959973" cy="180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 rotWithShape="1">
            <a:blip r:embed="rId4">
              <a:alphaModFix/>
            </a:blip>
            <a:srcRect l="22356" t="28867" r="26692" b="17673"/>
            <a:stretch/>
          </p:blipFill>
          <p:spPr>
            <a:xfrm>
              <a:off x="7802774" y="3874028"/>
              <a:ext cx="1252263" cy="1145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8"/>
            <p:cNvPicPr preferRelativeResize="0"/>
            <p:nvPr/>
          </p:nvPicPr>
          <p:blipFill rotWithShape="1">
            <a:blip r:embed="rId5">
              <a:alphaModFix/>
            </a:blip>
            <a:srcRect l="18020" t="23185" r="30420" b="18011"/>
            <a:stretch/>
          </p:blipFill>
          <p:spPr>
            <a:xfrm>
              <a:off x="505724" y="338169"/>
              <a:ext cx="624275" cy="5674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-1371069" y="-1477196"/>
            <a:ext cx="11812701" cy="7286457"/>
            <a:chOff x="-1371069" y="-1477196"/>
            <a:chExt cx="11812701" cy="7286457"/>
          </a:xfrm>
        </p:grpSpPr>
        <p:pic>
          <p:nvPicPr>
            <p:cNvPr id="75" name="Google Shape;7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561168">
              <a:off x="7775501" y="-667806"/>
              <a:ext cx="2423670" cy="2231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863254">
              <a:off x="8060042" y="-1274174"/>
              <a:ext cx="1884441" cy="27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9"/>
            <p:cNvPicPr preferRelativeResize="0"/>
            <p:nvPr/>
          </p:nvPicPr>
          <p:blipFill rotWithShape="1">
            <a:blip r:embed="rId4">
              <a:alphaModFix/>
            </a:blip>
            <a:srcRect l="18020" t="23185" r="30420" b="18011"/>
            <a:stretch/>
          </p:blipFill>
          <p:spPr>
            <a:xfrm>
              <a:off x="280811" y="3467662"/>
              <a:ext cx="434293" cy="394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399996" flipH="1">
              <a:off x="-876507" y="3137326"/>
              <a:ext cx="2177374" cy="31664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abhadra"/>
              <a:buNone/>
              <a:defRPr sz="30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●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○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■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●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○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■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●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○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osis"/>
              <a:buChar char="■"/>
              <a:defRPr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ctrTitle"/>
          </p:nvPr>
        </p:nvSpPr>
        <p:spPr>
          <a:xfrm>
            <a:off x="2732079" y="1475250"/>
            <a:ext cx="3679800" cy="173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Log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1"/>
          </p:nvPr>
        </p:nvSpPr>
        <p:spPr>
          <a:xfrm>
            <a:off x="2732121" y="3258775"/>
            <a:ext cx="3679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</a:t>
            </a:r>
            <a:r>
              <a:rPr lang="en"/>
              <a:t>royecto: Lentes y Oculista.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</a:t>
            </a:r>
            <a:r>
              <a:rPr lang="en"/>
              <a:t>reador: Benjamín Espinoza.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</a:t>
            </a:r>
            <a:r>
              <a:rPr lang="en"/>
              <a:t>rofesor: Jorge Augusto Niochet Diaz</a:t>
            </a:r>
            <a:endParaRPr/>
          </a:p>
        </p:txBody>
      </p:sp>
      <p:cxnSp>
        <p:nvCxnSpPr>
          <p:cNvPr id="224" name="Google Shape;224;p24"/>
          <p:cNvCxnSpPr/>
          <p:nvPr/>
        </p:nvCxnSpPr>
        <p:spPr>
          <a:xfrm>
            <a:off x="-423203" y="3231000"/>
            <a:ext cx="622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188" y="833913"/>
            <a:ext cx="3018775" cy="30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664638" y="-1708387"/>
            <a:ext cx="1223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B33EFDA3-05D5-17B0-D619-AC333342A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637A4395-18A1-633F-B643-F5A535D6E8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#1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558BC09E-EB6E-3A35-6188-7CED719FD8B0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1A90DAB-1AF2-8A68-06C9-B4B62ED7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86" y="579769"/>
            <a:ext cx="9147985" cy="4556659"/>
          </a:xfrm>
          <a:prstGeom prst="rect">
            <a:avLst/>
          </a:prstGeom>
        </p:spPr>
      </p:pic>
      <p:pic>
        <p:nvPicPr>
          <p:cNvPr id="4" name="Google Shape;276;p29">
            <a:extLst>
              <a:ext uri="{FF2B5EF4-FFF2-40B4-BE49-F238E27FC236}">
                <a16:creationId xmlns:a16="http://schemas.microsoft.com/office/drawing/2014/main" id="{466D98BB-BEBE-8882-FE3A-10A7D68383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854" y="795211"/>
            <a:ext cx="1777850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7;p29">
            <a:extLst>
              <a:ext uri="{FF2B5EF4-FFF2-40B4-BE49-F238E27FC236}">
                <a16:creationId xmlns:a16="http://schemas.microsoft.com/office/drawing/2014/main" id="{11743670-9BAF-9CC1-8871-834D464D07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704" y="795211"/>
            <a:ext cx="1777850" cy="412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87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4A832320-4B7C-7C31-76C1-37E04E407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0EDEC549-31A6-55CD-BD61-E18F59A4AE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#2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EECCA2AA-ABA0-CAE2-C71D-87786460E4C4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82039933-9860-6E39-3232-D7C41891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87" y="579768"/>
            <a:ext cx="9147987" cy="4556659"/>
          </a:xfrm>
          <a:prstGeom prst="rect">
            <a:avLst/>
          </a:prstGeom>
        </p:spPr>
      </p:pic>
      <p:pic>
        <p:nvPicPr>
          <p:cNvPr id="5" name="Google Shape;276;p29">
            <a:extLst>
              <a:ext uri="{FF2B5EF4-FFF2-40B4-BE49-F238E27FC236}">
                <a16:creationId xmlns:a16="http://schemas.microsoft.com/office/drawing/2014/main" id="{AD9B730D-0DBB-A76E-60B3-D6F197CEA7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3032" y="1010652"/>
            <a:ext cx="1777850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7;p29">
            <a:extLst>
              <a:ext uri="{FF2B5EF4-FFF2-40B4-BE49-F238E27FC236}">
                <a16:creationId xmlns:a16="http://schemas.microsoft.com/office/drawing/2014/main" id="{06D7247C-9687-2ED9-07C9-F7E85956A3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882" y="1010652"/>
            <a:ext cx="1777850" cy="412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83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ECF1F622-33AA-DD13-FCE9-388EDF85A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C707A4E0-E80F-11D7-43ED-AB942AE3B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#3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A87F498B-4C87-7ED4-631D-F5D60A268B67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015CD54-4FC3-4A87-AEBE-6625016A7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87" y="579768"/>
            <a:ext cx="9147987" cy="4558285"/>
          </a:xfrm>
          <a:prstGeom prst="rect">
            <a:avLst/>
          </a:prstGeom>
        </p:spPr>
      </p:pic>
      <p:pic>
        <p:nvPicPr>
          <p:cNvPr id="5" name="Google Shape;276;p29">
            <a:extLst>
              <a:ext uri="{FF2B5EF4-FFF2-40B4-BE49-F238E27FC236}">
                <a16:creationId xmlns:a16="http://schemas.microsoft.com/office/drawing/2014/main" id="{959CBC0D-1176-75E0-25E5-F2B61C0B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412" y="1051875"/>
            <a:ext cx="1777850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7;p29">
            <a:extLst>
              <a:ext uri="{FF2B5EF4-FFF2-40B4-BE49-F238E27FC236}">
                <a16:creationId xmlns:a16="http://schemas.microsoft.com/office/drawing/2014/main" id="{CD9E9C3D-0F47-E5B9-30CC-4B0851618C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8262" y="1051875"/>
            <a:ext cx="1777850" cy="412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273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6813459C-95BD-F0DD-81B3-8038891D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AB6A8A07-2CF3-0EB3-C781-B3C37B5AD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#4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85353DAF-A656-AEF7-1861-6E3BA35ABECC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4500015-255A-5DC2-82DC-79910594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79767"/>
            <a:ext cx="9144001" cy="4556659"/>
          </a:xfrm>
          <a:prstGeom prst="rect">
            <a:avLst/>
          </a:prstGeom>
        </p:spPr>
      </p:pic>
      <p:pic>
        <p:nvPicPr>
          <p:cNvPr id="5" name="Google Shape;276;p29">
            <a:extLst>
              <a:ext uri="{FF2B5EF4-FFF2-40B4-BE49-F238E27FC236}">
                <a16:creationId xmlns:a16="http://schemas.microsoft.com/office/drawing/2014/main" id="{2769A1BE-4480-DA2B-8866-428D425278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3032" y="1050546"/>
            <a:ext cx="1777850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7;p29">
            <a:extLst>
              <a:ext uri="{FF2B5EF4-FFF2-40B4-BE49-F238E27FC236}">
                <a16:creationId xmlns:a16="http://schemas.microsoft.com/office/drawing/2014/main" id="{FC875762-1994-F125-3427-F257980E7DE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882" y="1050546"/>
            <a:ext cx="1777850" cy="412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2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79311945-D996-ED8C-CDB3-25A50C337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1DD362B1-1B11-28C9-0381-D5FDF1AFC5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(Horarios)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CDA570F1-A725-9FFF-CCD4-AD2FF124E402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26994841-A695-7AD8-EB28-74F079EC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9767"/>
            <a:ext cx="9144000" cy="4573290"/>
          </a:xfrm>
          <a:prstGeom prst="rect">
            <a:avLst/>
          </a:prstGeom>
        </p:spPr>
      </p:pic>
      <p:pic>
        <p:nvPicPr>
          <p:cNvPr id="5" name="Google Shape;284;p30">
            <a:extLst>
              <a:ext uri="{FF2B5EF4-FFF2-40B4-BE49-F238E27FC236}">
                <a16:creationId xmlns:a16="http://schemas.microsoft.com/office/drawing/2014/main" id="{26C6DAE2-E416-671B-40C5-6985676832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090" y="1051875"/>
            <a:ext cx="1777850" cy="410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39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B873B576-D900-61FD-1FE9-45206A87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07DD2707-029A-AE32-ED24-31BE3C1AB9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(Register-Login)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84AB68C3-38B9-4F22-BD56-9A027DD38C8B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2894958-8F91-2CEC-1F59-4F7F1CD9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86" y="582254"/>
            <a:ext cx="9147985" cy="4557390"/>
          </a:xfrm>
          <a:prstGeom prst="rect">
            <a:avLst/>
          </a:prstGeom>
        </p:spPr>
      </p:pic>
      <p:pic>
        <p:nvPicPr>
          <p:cNvPr id="5" name="Google Shape;300;p32">
            <a:extLst>
              <a:ext uri="{FF2B5EF4-FFF2-40B4-BE49-F238E27FC236}">
                <a16:creationId xmlns:a16="http://schemas.microsoft.com/office/drawing/2014/main" id="{A35DFE56-342F-E972-0D01-6849FE6115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090" y="931373"/>
            <a:ext cx="1777850" cy="409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093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97EB67DB-9ABA-6AA0-2289-356F30808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FEFD03AC-26B2-DD19-657F-CFF9318362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(Quienes Somos)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6BDC9E27-7A5B-D933-2829-FA305CB19F3B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B338A20-16F9-3316-7BEF-E4D0F12CA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86" y="582254"/>
            <a:ext cx="9147985" cy="45573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A5C4E17-7A3A-AB89-B386-2D6CBD8CC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9135"/>
            <a:ext cx="9144000" cy="4544365"/>
          </a:xfrm>
          <a:prstGeom prst="rect">
            <a:avLst/>
          </a:prstGeom>
        </p:spPr>
      </p:pic>
      <p:pic>
        <p:nvPicPr>
          <p:cNvPr id="5" name="Google Shape;292;p31">
            <a:extLst>
              <a:ext uri="{FF2B5EF4-FFF2-40B4-BE49-F238E27FC236}">
                <a16:creationId xmlns:a16="http://schemas.microsoft.com/office/drawing/2014/main" id="{02A89F47-9B55-C6FC-569D-1508341F411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090" y="823673"/>
            <a:ext cx="1777850" cy="4074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8263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9355542A-349E-B4EB-D1EA-B00577803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5037CD25-DB54-9EEF-7E47-6DC7267A9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(Contáctanos)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416B22F3-221E-8D00-BC29-63B85158BE36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EF3A4D6A-56F0-6C52-E10C-3BF1CA93D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88" y="579770"/>
            <a:ext cx="9147988" cy="4566429"/>
          </a:xfrm>
          <a:prstGeom prst="rect">
            <a:avLst/>
          </a:prstGeom>
        </p:spPr>
      </p:pic>
      <p:pic>
        <p:nvPicPr>
          <p:cNvPr id="5" name="Google Shape;293;p31">
            <a:extLst>
              <a:ext uri="{FF2B5EF4-FFF2-40B4-BE49-F238E27FC236}">
                <a16:creationId xmlns:a16="http://schemas.microsoft.com/office/drawing/2014/main" id="{32665627-A154-33EF-0F9C-76AAA84C3C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990" y="1051875"/>
            <a:ext cx="1740050" cy="407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784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4A1044C8-3D5B-4AD5-4340-C23CBAEB9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8FCDE798-D40F-298D-EB4D-186D214987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(Ubicación)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E9EDC4C2-0179-AFCE-B44E-26445793B741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A40080C2-2AFA-8880-577C-B1C7B0607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87" y="585634"/>
            <a:ext cx="9144000" cy="4557866"/>
          </a:xfrm>
          <a:prstGeom prst="rect">
            <a:avLst/>
          </a:prstGeom>
        </p:spPr>
      </p:pic>
      <p:pic>
        <p:nvPicPr>
          <p:cNvPr id="5" name="Google Shape;285;p30">
            <a:extLst>
              <a:ext uri="{FF2B5EF4-FFF2-40B4-BE49-F238E27FC236}">
                <a16:creationId xmlns:a16="http://schemas.microsoft.com/office/drawing/2014/main" id="{9040C857-DA6A-9700-1B1C-FDD661734D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990" y="1027729"/>
            <a:ext cx="1740050" cy="4108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256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226C7E3F-CF0A-3A8C-7379-CDAA40E0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3FBC5AEB-8849-0151-F4AA-1914CCF9E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(App-Routing)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38A3D4BF-83C2-9729-DFB3-002482659671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E23CE96-D039-C7DC-7E25-BB3CE973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" y="579770"/>
            <a:ext cx="9140013" cy="45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3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subTitle" idx="1"/>
          </p:nvPr>
        </p:nvSpPr>
        <p:spPr>
          <a:xfrm>
            <a:off x="1525500" y="2646773"/>
            <a:ext cx="60930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Eye</a:t>
            </a:r>
            <a:r>
              <a:rPr lang="en" sz="1900" b="1">
                <a:solidFill>
                  <a:schemeClr val="accent1"/>
                </a:solidFill>
              </a:rPr>
              <a:t>Log</a:t>
            </a:r>
            <a:r>
              <a:rPr lang="en" sz="1900" b="1"/>
              <a:t> </a:t>
            </a:r>
            <a:r>
              <a:rPr lang="en" sz="1900"/>
              <a:t>es una pyme japonesa ubicada en Shibuya, en la calle 213, dedicada a la venta de lentes y a la revisión ocular. Fundada en 2018.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</a:rPr>
              <a:t>Eye</a:t>
            </a:r>
            <a:r>
              <a:rPr lang="en" sz="1900" b="1"/>
              <a:t>Log</a:t>
            </a:r>
            <a:r>
              <a:rPr lang="en" sz="1900"/>
              <a:t> nació con la misión de proporcionar servicios ópticos de alta calidad a la comunidad local, combinando la tecnología más avanzada con un enfoque centrado en la atención personalizada.</a:t>
            </a:r>
            <a:endParaRPr sz="1900"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1527000" y="1669627"/>
            <a:ext cx="6090000" cy="9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👻</a:t>
            </a:r>
            <a:r>
              <a:rPr lang="en">
                <a:solidFill>
                  <a:schemeClr val="accent1"/>
                </a:solidFill>
              </a:rPr>
              <a:t>H</a:t>
            </a:r>
            <a:r>
              <a:rPr lang="en"/>
              <a:t>istoria</a:t>
            </a:r>
            <a:endParaRPr/>
          </a:p>
        </p:txBody>
      </p:sp>
      <p:cxnSp>
        <p:nvCxnSpPr>
          <p:cNvPr id="233" name="Google Shape;233;p25"/>
          <p:cNvCxnSpPr/>
          <p:nvPr/>
        </p:nvCxnSpPr>
        <p:spPr>
          <a:xfrm>
            <a:off x="-491700" y="2641927"/>
            <a:ext cx="51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663" y="336550"/>
            <a:ext cx="3018775" cy="30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AF59FAE8-2A59-F9AA-24CA-E8D668171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ED4D7550-A7DD-1CCF-2667-BA8767A4CE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(Environment)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8E40C6A2-EA56-A122-0D34-A13AA4CF4C40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05FBE503-1E17-BA9D-E7C7-8EDED7B21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" y="579769"/>
            <a:ext cx="9140014" cy="45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B25B32F-C24C-7642-9B18-6ADED2B74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D4817C5D-C932-A2DD-46BD-F466AFEA94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(Editar-profile)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8C78B2F7-C13C-4A81-5C29-7EDBEA202498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A608B8C-E2E5-C612-8C23-39BA79AC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" y="645854"/>
            <a:ext cx="9144000" cy="44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85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E58D9B6D-4E93-5C31-D7FF-03919EA36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DF30001D-01A7-041A-89A0-9A878B9C1B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985" y="7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(Remover-Profile)</a:t>
            </a:r>
            <a:endParaRPr dirty="0"/>
          </a:p>
        </p:txBody>
      </p:sp>
      <p:cxnSp>
        <p:nvCxnSpPr>
          <p:cNvPr id="299" name="Google Shape;299;p32">
            <a:extLst>
              <a:ext uri="{FF2B5EF4-FFF2-40B4-BE49-F238E27FC236}">
                <a16:creationId xmlns:a16="http://schemas.microsoft.com/office/drawing/2014/main" id="{C96C86FA-F16A-7659-B9D1-421B6D9332A1}"/>
              </a:ext>
            </a:extLst>
          </p:cNvPr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825DF483-909C-AAA8-4CA6-19044A01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" y="645854"/>
            <a:ext cx="9144000" cy="449057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CF90242-A62C-F7F6-F5F0-DDF49C9B9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85" y="645854"/>
            <a:ext cx="91519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 por ver la muestra.</a:t>
            </a:r>
            <a:endParaRPr/>
          </a:p>
        </p:txBody>
      </p:sp>
      <p:cxnSp>
        <p:nvCxnSpPr>
          <p:cNvPr id="306" name="Google Shape;306;p33"/>
          <p:cNvCxnSpPr/>
          <p:nvPr/>
        </p:nvCxnSpPr>
        <p:spPr>
          <a:xfrm>
            <a:off x="-100675" y="1051875"/>
            <a:ext cx="69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350" y="10860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</a:t>
            </a:r>
            <a:r>
              <a:rPr lang="en"/>
              <a:t>equerimientos de la aplicación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title" idx="2"/>
          </p:nvPr>
        </p:nvSpPr>
        <p:spPr>
          <a:xfrm>
            <a:off x="1252126" y="1722450"/>
            <a:ext cx="655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title" idx="3"/>
          </p:nvPr>
        </p:nvSpPr>
        <p:spPr>
          <a:xfrm>
            <a:off x="5009524" y="1722450"/>
            <a:ext cx="655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title" idx="4"/>
          </p:nvPr>
        </p:nvSpPr>
        <p:spPr>
          <a:xfrm>
            <a:off x="1252126" y="2618701"/>
            <a:ext cx="655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title" idx="5"/>
          </p:nvPr>
        </p:nvSpPr>
        <p:spPr>
          <a:xfrm>
            <a:off x="5009524" y="2618701"/>
            <a:ext cx="655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title" idx="6"/>
          </p:nvPr>
        </p:nvSpPr>
        <p:spPr>
          <a:xfrm>
            <a:off x="1252126" y="3514952"/>
            <a:ext cx="655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title" idx="7"/>
          </p:nvPr>
        </p:nvSpPr>
        <p:spPr>
          <a:xfrm>
            <a:off x="5009524" y="3514952"/>
            <a:ext cx="655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ubTitle" idx="1"/>
          </p:nvPr>
        </p:nvSpPr>
        <p:spPr>
          <a:xfrm>
            <a:off x="1907881" y="1588788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1"/>
                </a:solidFill>
              </a:rPr>
              <a:t>L</a:t>
            </a:r>
            <a:r>
              <a:rPr lang="en" sz="1400" b="1"/>
              <a:t>ogo</a:t>
            </a:r>
            <a:r>
              <a:rPr lang="en" sz="1400"/>
              <a:t>: (hacer un ojo idealmente que brille para el logo de la Pyme).</a:t>
            </a:r>
            <a:endParaRPr sz="1400"/>
          </a:p>
        </p:txBody>
      </p:sp>
      <p:sp>
        <p:nvSpPr>
          <p:cNvPr id="247" name="Google Shape;247;p26"/>
          <p:cNvSpPr txBox="1">
            <a:spLocks noGrp="1"/>
          </p:cNvSpPr>
          <p:nvPr>
            <p:ph type="subTitle" idx="8"/>
          </p:nvPr>
        </p:nvSpPr>
        <p:spPr>
          <a:xfrm>
            <a:off x="1907881" y="2485044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Tener forma de ver los horarios fijos.</a:t>
            </a:r>
            <a:endParaRPr sz="1400"/>
          </a:p>
        </p:txBody>
      </p:sp>
      <p:sp>
        <p:nvSpPr>
          <p:cNvPr id="248" name="Google Shape;248;p26"/>
          <p:cNvSpPr txBox="1">
            <a:spLocks noGrp="1"/>
          </p:cNvSpPr>
          <p:nvPr>
            <p:ph type="subTitle" idx="9"/>
          </p:nvPr>
        </p:nvSpPr>
        <p:spPr>
          <a:xfrm>
            <a:off x="1907881" y="3381300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 apartado donde se pueda ver información de qué hacemos y quienes somos.</a:t>
            </a:r>
            <a:endParaRPr sz="1400"/>
          </a:p>
        </p:txBody>
      </p:sp>
      <p:sp>
        <p:nvSpPr>
          <p:cNvPr id="249" name="Google Shape;249;p26"/>
          <p:cNvSpPr txBox="1">
            <a:spLocks noGrp="1"/>
          </p:cNvSpPr>
          <p:nvPr>
            <p:ph type="subTitle" idx="13"/>
          </p:nvPr>
        </p:nvSpPr>
        <p:spPr>
          <a:xfrm>
            <a:off x="5665319" y="1588788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Una página donde se visualice nuestras redes sociales.</a:t>
            </a:r>
            <a:endParaRPr sz="1600"/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14"/>
          </p:nvPr>
        </p:nvSpPr>
        <p:spPr>
          <a:xfrm>
            <a:off x="5665319" y="2485044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Debe ser una aplicación fácil e intuitiva de utilizar.</a:t>
            </a:r>
            <a:endParaRPr sz="1600"/>
          </a:p>
        </p:txBody>
      </p:sp>
      <p:sp>
        <p:nvSpPr>
          <p:cNvPr id="251" name="Google Shape;251;p26"/>
          <p:cNvSpPr txBox="1">
            <a:spLocks noGrp="1"/>
          </p:cNvSpPr>
          <p:nvPr>
            <p:ph type="subTitle" idx="15"/>
          </p:nvPr>
        </p:nvSpPr>
        <p:spPr>
          <a:xfrm>
            <a:off x="5665319" y="3381300"/>
            <a:ext cx="23055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Apartado donde se pueda ver nuestra sucursal.</a:t>
            </a:r>
            <a:endParaRPr/>
          </a:p>
        </p:txBody>
      </p:sp>
      <p:cxnSp>
        <p:nvCxnSpPr>
          <p:cNvPr id="252" name="Google Shape;252;p26"/>
          <p:cNvCxnSpPr/>
          <p:nvPr/>
        </p:nvCxnSpPr>
        <p:spPr>
          <a:xfrm>
            <a:off x="-28225" y="1051875"/>
            <a:ext cx="615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829838" y="2322600"/>
            <a:ext cx="39435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</a:t>
            </a:r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title" idx="2"/>
          </p:nvPr>
        </p:nvSpPr>
        <p:spPr>
          <a:xfrm>
            <a:off x="829878" y="1449300"/>
            <a:ext cx="3812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</a:t>
            </a:r>
            <a:endParaRPr/>
          </a:p>
        </p:txBody>
      </p:sp>
      <p:pic>
        <p:nvPicPr>
          <p:cNvPr id="259" name="Google Shape;259;p2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0430" r="10430"/>
          <a:stretch/>
        </p:blipFill>
        <p:spPr>
          <a:xfrm>
            <a:off x="5094063" y="535000"/>
            <a:ext cx="3220101" cy="4068998"/>
          </a:xfrm>
          <a:prstGeom prst="rect">
            <a:avLst/>
          </a:prstGeom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4">
            <a:alphaModFix/>
          </a:blip>
          <a:srcRect l="10259" t="4979" r="16822" b="7508"/>
          <a:stretch/>
        </p:blipFill>
        <p:spPr>
          <a:xfrm rot="4457148" flipH="1">
            <a:off x="7621424" y="3163055"/>
            <a:ext cx="1787229" cy="3119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27"/>
          <p:cNvCxnSpPr/>
          <p:nvPr/>
        </p:nvCxnSpPr>
        <p:spPr>
          <a:xfrm>
            <a:off x="-29250" y="2322600"/>
            <a:ext cx="467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34" r="2125"/>
          <a:stretch/>
        </p:blipFill>
        <p:spPr>
          <a:xfrm>
            <a:off x="715100" y="535000"/>
            <a:ext cx="3899823" cy="4073400"/>
          </a:xfrm>
          <a:prstGeom prst="rect">
            <a:avLst/>
          </a:prstGeom>
        </p:spPr>
      </p:pic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5037700" y="445025"/>
            <a:ext cx="33900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</a:t>
            </a:r>
            <a:r>
              <a:rPr lang="en"/>
              <a:t>egundo </a:t>
            </a:r>
            <a:r>
              <a:rPr lang="en">
                <a:solidFill>
                  <a:schemeClr val="lt2"/>
                </a:solidFill>
              </a:rPr>
              <a:t>M</a:t>
            </a:r>
            <a:r>
              <a:rPr lang="en"/>
              <a:t>ockup</a:t>
            </a:r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body" idx="1"/>
          </p:nvPr>
        </p:nvSpPr>
        <p:spPr>
          <a:xfrm>
            <a:off x="5036500" y="1788150"/>
            <a:ext cx="3392400" cy="16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Aquí ya podemos ver el Mockup definido por lo que el cliente pedía, ya que en el anterior le había dado una nota de 5/10, lo quería pero sin el fondo azul ya que era demasiado hostigante para la vista.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El Ojo (Base).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Letras de colores 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El Iris del ojo azulado con verde.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Los relieves en color Negro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269" name="Google Shape;269;p28"/>
          <p:cNvCxnSpPr/>
          <p:nvPr/>
        </p:nvCxnSpPr>
        <p:spPr>
          <a:xfrm>
            <a:off x="5143500" y="1498325"/>
            <a:ext cx="429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Vistazo de la Apk</a:t>
            </a:r>
            <a:endParaRPr/>
          </a:p>
        </p:txBody>
      </p:sp>
      <p:cxnSp>
        <p:nvCxnSpPr>
          <p:cNvPr id="275" name="Google Shape;275;p29"/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450" y="1000650"/>
            <a:ext cx="1777850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300" y="1000650"/>
            <a:ext cx="177785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Vistazo de la Apk</a:t>
            </a:r>
            <a:endParaRPr/>
          </a:p>
        </p:txBody>
      </p:sp>
      <p:cxnSp>
        <p:nvCxnSpPr>
          <p:cNvPr id="283" name="Google Shape;283;p30"/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00" y="1017725"/>
            <a:ext cx="1777850" cy="4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250" y="1017725"/>
            <a:ext cx="1740050" cy="410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Vistazo de la Apk</a:t>
            </a:r>
            <a:endParaRPr/>
          </a:p>
        </p:txBody>
      </p:sp>
      <p:cxnSp>
        <p:nvCxnSpPr>
          <p:cNvPr id="291" name="Google Shape;291;p31"/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00" y="1051875"/>
            <a:ext cx="1777850" cy="40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250" y="1051875"/>
            <a:ext cx="1740050" cy="40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Vistazo de la Apk</a:t>
            </a:r>
            <a:endParaRPr/>
          </a:p>
        </p:txBody>
      </p:sp>
      <p:cxnSp>
        <p:nvCxnSpPr>
          <p:cNvPr id="299" name="Google Shape;299;p32"/>
          <p:cNvCxnSpPr/>
          <p:nvPr/>
        </p:nvCxnSpPr>
        <p:spPr>
          <a:xfrm>
            <a:off x="-491600" y="1051875"/>
            <a:ext cx="398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00" y="1051875"/>
            <a:ext cx="1777850" cy="40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oracic Trauma by Slidesgo">
  <a:themeElements>
    <a:clrScheme name="Simple Light">
      <a:dk1>
        <a:srgbClr val="FFFFFF"/>
      </a:dk1>
      <a:lt1>
        <a:srgbClr val="000036"/>
      </a:lt1>
      <a:dk2>
        <a:srgbClr val="0A1483"/>
      </a:dk2>
      <a:lt2>
        <a:srgbClr val="3B56E7"/>
      </a:lt2>
      <a:accent1>
        <a:srgbClr val="697F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Presentación en pantalla (16:9)</PresentationFormat>
  <Paragraphs>48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Ramabhadra</vt:lpstr>
      <vt:lpstr>Arial</vt:lpstr>
      <vt:lpstr>Dosis</vt:lpstr>
      <vt:lpstr>Thoracic Trauma by Slidesgo</vt:lpstr>
      <vt:lpstr>Eye Log</vt:lpstr>
      <vt:lpstr>👻Historia</vt:lpstr>
      <vt:lpstr>Requerimientos de la aplicación</vt:lpstr>
      <vt:lpstr>Mockup</vt:lpstr>
      <vt:lpstr>Segundo Mockup</vt:lpstr>
      <vt:lpstr>Vistazo de la Apk</vt:lpstr>
      <vt:lpstr>Vistazo de la Apk</vt:lpstr>
      <vt:lpstr>Vistazo de la Apk</vt:lpstr>
      <vt:lpstr>Vistazo de la Apk</vt:lpstr>
      <vt:lpstr>Código #1</vt:lpstr>
      <vt:lpstr>Código #2</vt:lpstr>
      <vt:lpstr>Código #3</vt:lpstr>
      <vt:lpstr>Código #4</vt:lpstr>
      <vt:lpstr>Código (Horarios)</vt:lpstr>
      <vt:lpstr>Código (Register-Login)</vt:lpstr>
      <vt:lpstr>Código (Quienes Somos)</vt:lpstr>
      <vt:lpstr>Código (Contáctanos)</vt:lpstr>
      <vt:lpstr>Código (Ubicación)</vt:lpstr>
      <vt:lpstr>Código (App-Routing)</vt:lpstr>
      <vt:lpstr>Código (Environment)</vt:lpstr>
      <vt:lpstr>Código (Editar-profile)</vt:lpstr>
      <vt:lpstr>Código (Remover-Profile)</vt:lpstr>
      <vt:lpstr>Gracias por ver la muestra.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rizo</dc:creator>
  <cp:lastModifiedBy>BENJAMIN JOAQUIN ESPINOZA BUSTOS</cp:lastModifiedBy>
  <cp:revision>1</cp:revision>
  <dcterms:modified xsi:type="dcterms:W3CDTF">2024-11-04T16:39:01Z</dcterms:modified>
</cp:coreProperties>
</file>